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61" r:id="rId3"/>
    <p:sldId id="262" r:id="rId4"/>
    <p:sldId id="257" r:id="rId5"/>
    <p:sldId id="263" r:id="rId6"/>
    <p:sldId id="264" r:id="rId7"/>
    <p:sldId id="256" r:id="rId8"/>
    <p:sldId id="274" r:id="rId9"/>
    <p:sldId id="275" r:id="rId10"/>
    <p:sldId id="277" r:id="rId11"/>
    <p:sldId id="265" r:id="rId12"/>
    <p:sldId id="266" r:id="rId13"/>
    <p:sldId id="268" r:id="rId14"/>
    <p:sldId id="267" r:id="rId15"/>
    <p:sldId id="259" r:id="rId16"/>
    <p:sldId id="25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FF7445F-56C0-3343-AB34-845931CF57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10BC7-DC62-8847-8C0B-6F0552B9CE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D86A1-425B-0D4B-80C5-E0591B3309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5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DE15D-1B5A-544F-986A-2C95080D85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1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08F73-5873-FE4A-83A6-491437DDCA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0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4460E-C2D7-A343-874E-301DED5C3E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D8322-5AEE-A14B-892F-C51433F46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3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3A474-47B6-1D44-993A-1159BEC592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F71A1-8FA8-C94C-BD49-315B6A1425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8307-E58F-114D-8963-11EE591B0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6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35CE2-70A8-014D-B6DE-2E43400BD0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4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A41BF3-0C74-4F47-A867-F787D83B3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RITUAL TRADITION</a:t>
            </a:r>
            <a:endParaRPr lang="en-US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MEANS OF EXPRESSION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UNDERLYING DOCTRINAL PRINCIPLES </a:t>
            </a:r>
          </a:p>
          <a:p>
            <a:pPr marL="0" indent="0" algn="ctr">
              <a:buNone/>
            </a:pPr>
            <a:r>
              <a:rPr lang="en-US" b="1" i="1" dirty="0" smtClean="0">
                <a:latin typeface="Times New Roman"/>
                <a:cs typeface="Times New Roman"/>
              </a:rPr>
              <a:t>GATHIC ERA </a:t>
            </a:r>
          </a:p>
          <a:p>
            <a:pPr marL="0" indent="0" algn="ctr">
              <a:buNone/>
            </a:pPr>
            <a:r>
              <a:rPr lang="en-US" b="1" i="1" dirty="0" smtClean="0">
                <a:latin typeface="Times New Roman"/>
                <a:cs typeface="Times New Roman"/>
              </a:rPr>
              <a:t>NO RITUAL PRACTICES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YOUNGER AVESTAN COMMUNITY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YASNA HAPTANHAITI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PAHLAVI ERA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PAZEND-AVESTAN COMPOSITIONS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ADURBAD –E- MAHRASPAND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7646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lowersnotext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66800"/>
            <a:ext cx="5715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72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RITUAL PURITY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PURIFICATORY RITUALS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PURITY OF MIND, BODY AND SOUL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REFLECTS THE DIVINE WITHIN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PADYAB RITUAL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AV. PAITI-AP –SPRINKLING WATER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RINSING EXPOSED PARTS OF THE BODY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PERFORMED BEFORE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INITIATING ANY RITUAL</a:t>
            </a:r>
            <a:endParaRPr lang="en-US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095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NAHN RITUAL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RITUAL OF SACRED BATH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ADMINISTERED TO LAITY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BEFORE WEDDING &amp; CONFIRMATION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SACRED MANTRA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CHEWING OF POMEGRANATE LEAVES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SYMBOLIC SIPPING OF NIRANG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FOLLOWED BY RINSING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BODY WITH WATER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PURIFICATION OF MIND AND BODY 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0915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BARASHNUM-E-NO SWA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MOST ELABORATE RITUAL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AV. BEREZ –TOP OR HEAD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WASHING FROM HEAD TO TOE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SECLUSION OF NINE NIGHTS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INDIVIDUALS TO BE ORDAINED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 PRIEST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COMPLEX RITUAL OF TWO STAGES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NAAVAR AND MURTAB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INVOLVING ABOUT SIX WEEKS</a:t>
            </a:r>
            <a:endParaRPr lang="en-US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0220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CONFIRMATION-NAVZOTE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ZOROASTRIAN CHILD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INDUCTED INTO THE FAITH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NAVZOTE – NEW DEVOTEE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AGE 7-11  AS LATE AS AGE 15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SACRED SHIRT – SUDREH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PATH OF PURITY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GIRDLE AROUND THE WAIST-KOSHTI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WOVEN – 72 WOOLEN THREAD</a:t>
            </a:r>
          </a:p>
          <a:p>
            <a:pPr marL="0" indent="0" algn="ctr">
              <a:buNone/>
            </a:pP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endParaRPr lang="en-US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2458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oto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85800"/>
            <a:ext cx="81915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6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oto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33400"/>
            <a:ext cx="4191000" cy="532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175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487362"/>
          </a:xfrm>
        </p:spPr>
        <p:txBody>
          <a:bodyPr/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INNER LITURGIES  </a:t>
            </a:r>
            <a:endParaRPr lang="en-US" sz="40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CONSECRATION RITUALS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PLACE OF WORSHIP, IMPLEMENTS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FESTIVE AND MEMORIAL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YAZESHNE, VANDIDAD, VISPARAD,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BAJ RITUALS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PRIEST-FULLY ORDAINED AND UNDERGONE BARESHNUM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PAV-MAHAL- PURE CONSECRATED PLACE FOR THE RITUALS  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3335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viare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36" y="304800"/>
            <a:ext cx="4910328" cy="600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82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COMPLEX CADRE OF PRIESTHOOD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PRIESTHOOD PROLIFERATION IN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SASANIAN ERA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VISPERAD, NIRANGISTAN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SEVEN PRIESTS PERFORMED CERTAIN INNER LITURGIES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ZAOTAR AND SIX OTHERS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TODAY THESE RITUALS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PERFORMED BY TWO CLERGIES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ZAOTAR AND RASPI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720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RITUAL CLASSES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PARTICIPATORY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OR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OUTER LITURGIES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/>
                <a:cs typeface="Times New Roman"/>
              </a:rPr>
              <a:t>SOCIO-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RILIGIOUS CEREMONIES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NON-PARTICIPATORY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OR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INNER ( HIGHER) LITURGIES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CONSECRATIONAL</a:t>
            </a:r>
            <a:endParaRPr lang="en-US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0304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CONCLUSION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334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FUNDAMENTAL RITUAL EXPRESSION OF CONCEPTS PRESERVED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MODALITY SIGNIFICANTLY ALTERED</a:t>
            </a:r>
          </a:p>
          <a:p>
            <a:pPr marL="0" indent="0" algn="ctr">
              <a:buNone/>
            </a:pPr>
            <a:r>
              <a:rPr lang="en-US" b="1" i="1" dirty="0" smtClean="0">
                <a:latin typeface="Times New Roman"/>
                <a:cs typeface="Times New Roman"/>
              </a:rPr>
              <a:t>WHAT DOES NOT CHANGE WITH TIME TENDS TO STAGNATE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CORE GATHIC TEACHINGS IMMUNED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THEY ARE THE LAWS OF TRUTH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RITUALS ARE MEANS TO AN END</a:t>
            </a:r>
          </a:p>
        </p:txBody>
      </p:sp>
    </p:spTree>
    <p:extLst>
      <p:ext uri="{BB962C8B-B14F-4D97-AF65-F5344CB8AC3E}">
        <p14:creationId xmlns:p14="http://schemas.microsoft.com/office/powerpoint/2010/main" val="3705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57200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RITUAL OF JASHAN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5410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FESTIVITY OF NATURE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PRIVATE FAMILY CELEBRATION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PRIVATE OR PUBLIC MEMORIAL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COMMUNAL CELEBRATIONS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HOUSE WARMING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CELEBRATE A NEW BUSINESS VENTURE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AFIRNGANS AND AFRINS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BLESSINGS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APPROPRIATELY MODIFIED FOR THE OCCASION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36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ofre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538" y="304800"/>
            <a:ext cx="5800725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6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24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ZAOTAR - PRINCIPLE INVOKER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SYMBOLIC - SPIRITUAL DOMAIN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RASPI – JUNIOR / ATRAVAKSH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SYMBOLIC – CORPOREAL DOMAIN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LIURGY OF FIRE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FIRE- THE SON OF AHURA MAZDA QUINTESSENCE OF THE CREATOR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GATHIC SCRIPTURES INCORPORATED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 THE LITURGY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CIRCUIT OF COMPLESION - TWO DOMAINS - SPIRITUAL &amp; PHYSICAL</a:t>
            </a:r>
            <a:endParaRPr lang="en-US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871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ofre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38" y="381000"/>
            <a:ext cx="58007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0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lowersnotext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66800"/>
            <a:ext cx="5715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1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yazdiAntia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1" r="5721"/>
          <a:stretch>
            <a:fillRect/>
          </a:stretch>
        </p:blipFill>
        <p:spPr>
          <a:xfrm>
            <a:off x="457200" y="228600"/>
            <a:ext cx="8229600" cy="6324600"/>
          </a:xfrm>
        </p:spPr>
      </p:pic>
    </p:spTree>
    <p:extLst>
      <p:ext uri="{BB962C8B-B14F-4D97-AF65-F5344CB8AC3E}">
        <p14:creationId xmlns:p14="http://schemas.microsoft.com/office/powerpoint/2010/main" val="70572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yazdiAntia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1" r="4341"/>
          <a:stretch>
            <a:fillRect/>
          </a:stretch>
        </p:blipFill>
        <p:spPr>
          <a:xfrm>
            <a:off x="457200" y="152400"/>
            <a:ext cx="8229600" cy="6400800"/>
          </a:xfrm>
        </p:spPr>
      </p:pic>
    </p:spTree>
    <p:extLst>
      <p:ext uri="{BB962C8B-B14F-4D97-AF65-F5344CB8AC3E}">
        <p14:creationId xmlns:p14="http://schemas.microsoft.com/office/powerpoint/2010/main" val="1636048356"/>
      </p:ext>
    </p:extLst>
  </p:cSld>
  <p:clrMapOvr>
    <a:masterClrMapping/>
  </p:clrMapOvr>
</p:sld>
</file>

<file path=ppt/theme/theme1.xml><?xml version="1.0" encoding="utf-8"?>
<a:theme xmlns:a="http://schemas.openxmlformats.org/drawingml/2006/main" name="TM10069043">
  <a:themeElements>
    <a:clrScheme name="Default Design 2">
      <a:dk1>
        <a:srgbClr val="000000"/>
      </a:dk1>
      <a:lt1>
        <a:srgbClr val="E8C567"/>
      </a:lt1>
      <a:dk2>
        <a:srgbClr val="2B5502"/>
      </a:dk2>
      <a:lt2>
        <a:srgbClr val="777777"/>
      </a:lt2>
      <a:accent1>
        <a:srgbClr val="909082"/>
      </a:accent1>
      <a:accent2>
        <a:srgbClr val="809EA8"/>
      </a:accent2>
      <a:accent3>
        <a:srgbClr val="F2DFB8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Palatino Linotype"/>
        <a:ea typeface="ＭＳ Ｐゴシック"/>
        <a:cs typeface=""/>
      </a:majorFont>
      <a:minorFont>
        <a:latin typeface="Palatino Linotyp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TM10069043</Template>
  <TotalTime>943</TotalTime>
  <Words>388</Words>
  <Application>Microsoft Macintosh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TM10069043</vt:lpstr>
      <vt:lpstr>RITUAL TRADITION</vt:lpstr>
      <vt:lpstr>RITUAL CLASSES</vt:lpstr>
      <vt:lpstr>RITUAL OF JASHAN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RITUAL PURITY</vt:lpstr>
      <vt:lpstr>NAHN RITUAL</vt:lpstr>
      <vt:lpstr>BARASHNUM-E-NO SWA</vt:lpstr>
      <vt:lpstr>CONFIRMATION-NAVZOTE</vt:lpstr>
      <vt:lpstr>PowerPoint Presentation</vt:lpstr>
      <vt:lpstr>PowerPoint Presentation</vt:lpstr>
      <vt:lpstr>INNER LITURGIES  </vt:lpstr>
      <vt:lpstr>PowerPoint Presentation</vt:lpstr>
      <vt:lpstr>PowerPoint Presentation</vt:lpstr>
      <vt:lpstr>CONCLUSION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Jennifer Wittman</cp:lastModifiedBy>
  <cp:revision>48</cp:revision>
  <dcterms:created xsi:type="dcterms:W3CDTF">2005-10-25T00:07:49Z</dcterms:created>
  <dcterms:modified xsi:type="dcterms:W3CDTF">2016-11-14T23:39:47Z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TC100690431033</vt:lpwstr>
  </property>
</Properties>
</file>